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10.png" ContentType="image/png"/>
  <Override PartName="/ppt/media/image11.png" ContentType="image/png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5F38F254-850C-44CE-A452-DC40DA1B5654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Img"/>
          </p:nvPr>
        </p:nvSpPr>
        <p:spPr>
          <a:xfrm>
            <a:off x="-272880" y="1828800"/>
            <a:ext cx="8775360" cy="493668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822240" y="7040520"/>
            <a:ext cx="6584760" cy="576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4"/>
          </p:nvPr>
        </p:nvSpPr>
        <p:spPr>
          <a:xfrm>
            <a:off x="4660920" y="13897080"/>
            <a:ext cx="3566880" cy="732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2C2D3B8-B5DA-4413-A5EC-13EA1801E1A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-272880" y="1828800"/>
            <a:ext cx="8775360" cy="493668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822240" y="7040520"/>
            <a:ext cx="6584760" cy="576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5"/>
          </p:nvPr>
        </p:nvSpPr>
        <p:spPr>
          <a:xfrm>
            <a:off x="4660920" y="13897080"/>
            <a:ext cx="3566880" cy="732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287C629-F9A0-4533-ADA3-8301E8582B8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-272880" y="1828800"/>
            <a:ext cx="8775360" cy="493668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822240" y="7040520"/>
            <a:ext cx="6584760" cy="576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6"/>
          </p:nvPr>
        </p:nvSpPr>
        <p:spPr>
          <a:xfrm>
            <a:off x="4660920" y="13897080"/>
            <a:ext cx="3566880" cy="732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F6ADDD-284C-4C5A-9B3C-07F4F39603E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Img"/>
          </p:nvPr>
        </p:nvSpPr>
        <p:spPr>
          <a:xfrm>
            <a:off x="-272880" y="1828800"/>
            <a:ext cx="8775360" cy="493668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822240" y="7040520"/>
            <a:ext cx="6584760" cy="576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sldNum" idx="7"/>
          </p:nvPr>
        </p:nvSpPr>
        <p:spPr>
          <a:xfrm>
            <a:off x="4660920" y="13897080"/>
            <a:ext cx="3566880" cy="732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A467B24-9445-4DB3-98A2-B781A673A94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-272880" y="1828800"/>
            <a:ext cx="8775360" cy="493668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822240" y="7040520"/>
            <a:ext cx="6584760" cy="576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8"/>
          </p:nvPr>
        </p:nvSpPr>
        <p:spPr>
          <a:xfrm>
            <a:off x="4660920" y="13897080"/>
            <a:ext cx="3566880" cy="732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099B7DD-F017-4D56-826E-5AA7C39D51C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d0a2c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42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d0a2c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83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d0a2c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24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d0a2c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165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d0a2c">
              <a:alpha val="9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2240" cy="41112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37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212" name="Text 0"/>
          <p:cNvSpPr/>
          <p:nvPr/>
        </p:nvSpPr>
        <p:spPr>
          <a:xfrm>
            <a:off x="793800" y="2391120"/>
            <a:ext cx="7556040" cy="21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f2f0f4"/>
                </a:solidFill>
                <a:latin typeface="Montserrat"/>
                <a:ea typeface="Montserrat"/>
              </a:rPr>
              <a:t>Разработка Телеграм бота для подготовки к ЕГЭ по Информатике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213" name="Text 1"/>
          <p:cNvSpPr/>
          <p:nvPr/>
        </p:nvSpPr>
        <p:spPr>
          <a:xfrm>
            <a:off x="793800" y="4857480"/>
            <a:ext cx="75560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Проект ученика 10 класса Невзорова Максима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14" name="Text 2"/>
          <p:cNvSpPr/>
          <p:nvPr/>
        </p:nvSpPr>
        <p:spPr>
          <a:xfrm>
            <a:off x="793800" y="5475600"/>
            <a:ext cx="75560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Руководитель: Пустовгар Я.Е.</a:t>
            </a:r>
            <a:endParaRPr b="0" lang="ru-RU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0"/>
          <p:cNvSpPr/>
          <p:nvPr/>
        </p:nvSpPr>
        <p:spPr>
          <a:xfrm>
            <a:off x="793800" y="2005560"/>
            <a:ext cx="65228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f2f0f4"/>
                </a:solidFill>
                <a:latin typeface="Montserrat"/>
                <a:ea typeface="Montserrat"/>
              </a:rPr>
              <a:t>Актуальность проекта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216" name="Shape 1"/>
          <p:cNvSpPr/>
          <p:nvPr/>
        </p:nvSpPr>
        <p:spPr>
          <a:xfrm>
            <a:off x="793800" y="330948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Text 2"/>
          <p:cNvSpPr/>
          <p:nvPr/>
        </p:nvSpPr>
        <p:spPr>
          <a:xfrm>
            <a:off x="987480" y="3394440"/>
            <a:ext cx="12240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2650" spc="-1" strike="noStrike">
                <a:solidFill>
                  <a:srgbClr val="dcd7e5"/>
                </a:solidFill>
                <a:latin typeface="Montserrat"/>
                <a:ea typeface="Montserrat"/>
              </a:rPr>
              <a:t>1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218" name="Text 3"/>
          <p:cNvSpPr/>
          <p:nvPr/>
        </p:nvSpPr>
        <p:spPr>
          <a:xfrm>
            <a:off x="1531080" y="33094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Онлайн-обучение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19" name="Text 4"/>
          <p:cNvSpPr/>
          <p:nvPr/>
        </p:nvSpPr>
        <p:spPr>
          <a:xfrm>
            <a:off x="1531080" y="3800160"/>
            <a:ext cx="567072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Растущая популярность онлайн-обучения среди школьников.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20" name="Shape 5"/>
          <p:cNvSpPr/>
          <p:nvPr/>
        </p:nvSpPr>
        <p:spPr>
          <a:xfrm>
            <a:off x="7428600" y="330948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Text 6"/>
          <p:cNvSpPr/>
          <p:nvPr/>
        </p:nvSpPr>
        <p:spPr>
          <a:xfrm>
            <a:off x="7587000" y="3394440"/>
            <a:ext cx="19296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2650" spc="-1" strike="noStrike">
                <a:solidFill>
                  <a:srgbClr val="dcd7e5"/>
                </a:solidFill>
                <a:latin typeface="Montserrat"/>
                <a:ea typeface="Montserrat"/>
              </a:rPr>
              <a:t>2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222" name="Text 7"/>
          <p:cNvSpPr/>
          <p:nvPr/>
        </p:nvSpPr>
        <p:spPr>
          <a:xfrm>
            <a:off x="8165880" y="33094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Информатика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23" name="Text 8"/>
          <p:cNvSpPr/>
          <p:nvPr/>
        </p:nvSpPr>
        <p:spPr>
          <a:xfrm>
            <a:off x="8165880" y="3800160"/>
            <a:ext cx="5670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Важность информатики для поступления в вузы.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24" name="Shape 9"/>
          <p:cNvSpPr/>
          <p:nvPr/>
        </p:nvSpPr>
        <p:spPr>
          <a:xfrm>
            <a:off x="793800" y="500760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Text 10"/>
          <p:cNvSpPr/>
          <p:nvPr/>
        </p:nvSpPr>
        <p:spPr>
          <a:xfrm>
            <a:off x="952920" y="5092920"/>
            <a:ext cx="19152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2650" spc="-1" strike="noStrike">
                <a:solidFill>
                  <a:srgbClr val="dcd7e5"/>
                </a:solidFill>
                <a:latin typeface="Montserrat"/>
                <a:ea typeface="Montserrat"/>
              </a:rPr>
              <a:t>3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226" name="Text 11"/>
          <p:cNvSpPr/>
          <p:nvPr/>
        </p:nvSpPr>
        <p:spPr>
          <a:xfrm>
            <a:off x="1531080" y="500760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Telegram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27" name="Text 12"/>
          <p:cNvSpPr/>
          <p:nvPr/>
        </p:nvSpPr>
        <p:spPr>
          <a:xfrm>
            <a:off x="1531080" y="5498280"/>
            <a:ext cx="567072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Удобная платформа для интерактивных учебных материалов.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28" name="Shape 13"/>
          <p:cNvSpPr/>
          <p:nvPr/>
        </p:nvSpPr>
        <p:spPr>
          <a:xfrm>
            <a:off x="7428600" y="500760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Text 14"/>
          <p:cNvSpPr/>
          <p:nvPr/>
        </p:nvSpPr>
        <p:spPr>
          <a:xfrm>
            <a:off x="7571160" y="5092920"/>
            <a:ext cx="22464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0" lang="en-US" sz="2650" spc="-1" strike="noStrike">
                <a:solidFill>
                  <a:srgbClr val="dcd7e5"/>
                </a:solidFill>
                <a:latin typeface="Montserrat"/>
                <a:ea typeface="Montserrat"/>
              </a:rPr>
              <a:t>4</a:t>
            </a:r>
            <a:endParaRPr b="0" lang="ru-RU" sz="2650" spc="-1" strike="noStrike">
              <a:latin typeface="Arial"/>
            </a:endParaRPr>
          </a:p>
        </p:txBody>
      </p:sp>
      <p:sp>
        <p:nvSpPr>
          <p:cNvPr id="230" name="Text 15"/>
          <p:cNvSpPr/>
          <p:nvPr/>
        </p:nvSpPr>
        <p:spPr>
          <a:xfrm>
            <a:off x="8165880" y="5007600"/>
            <a:ext cx="29811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Преимущества бота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31" name="Text 16"/>
          <p:cNvSpPr/>
          <p:nvPr/>
        </p:nvSpPr>
        <p:spPr>
          <a:xfrm>
            <a:off x="8165880" y="5498280"/>
            <a:ext cx="5670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Доступность 24/7, интерактивность.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32" name="Прямоугольник 19"/>
          <p:cNvSpPr/>
          <p:nvPr/>
        </p:nvSpPr>
        <p:spPr>
          <a:xfrm>
            <a:off x="12753360" y="7531920"/>
            <a:ext cx="1873440" cy="694440"/>
          </a:xfrm>
          <a:prstGeom prst="rect">
            <a:avLst/>
          </a:prstGeom>
          <a:solidFill>
            <a:srgbClr val="0d0b2e"/>
          </a:solidFill>
          <a:ln>
            <a:solidFill>
              <a:srgbClr val="0d0a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234" name="Text 0"/>
          <p:cNvSpPr/>
          <p:nvPr/>
        </p:nvSpPr>
        <p:spPr>
          <a:xfrm>
            <a:off x="6276600" y="622440"/>
            <a:ext cx="5644080" cy="70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2f0f4"/>
                </a:solidFill>
                <a:latin typeface="Montserrat"/>
                <a:ea typeface="Montserrat"/>
              </a:rPr>
              <a:t>Цели и задачи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35" name="Shape 1"/>
          <p:cNvSpPr/>
          <p:nvPr/>
        </p:nvSpPr>
        <p:spPr>
          <a:xfrm>
            <a:off x="6276600" y="1666440"/>
            <a:ext cx="7563240" cy="1315440"/>
          </a:xfrm>
          <a:prstGeom prst="roundRect">
            <a:avLst>
              <a:gd name="adj" fmla="val 7206"/>
            </a:avLst>
          </a:prstGeom>
          <a:solidFill>
            <a:srgbClr val="31136c"/>
          </a:solidFill>
          <a:ln w="7620">
            <a:solidFill>
              <a:srgbClr val="4a2c8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Text 2"/>
          <p:cNvSpPr/>
          <p:nvPr/>
        </p:nvSpPr>
        <p:spPr>
          <a:xfrm>
            <a:off x="6509880" y="1899720"/>
            <a:ext cx="282204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Цель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37" name="Text 3"/>
          <p:cNvSpPr/>
          <p:nvPr/>
        </p:nvSpPr>
        <p:spPr>
          <a:xfrm>
            <a:off x="6509880" y="2387880"/>
            <a:ext cx="70963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Создать и протестировать Телеграм бота.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38" name="Shape 4"/>
          <p:cNvSpPr/>
          <p:nvPr/>
        </p:nvSpPr>
        <p:spPr>
          <a:xfrm>
            <a:off x="6276600" y="3207960"/>
            <a:ext cx="7563240" cy="1315440"/>
          </a:xfrm>
          <a:prstGeom prst="roundRect">
            <a:avLst>
              <a:gd name="adj" fmla="val 7206"/>
            </a:avLst>
          </a:prstGeom>
          <a:solidFill>
            <a:srgbClr val="31136c"/>
          </a:solidFill>
          <a:ln w="7620">
            <a:solidFill>
              <a:srgbClr val="4a2c8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Text 5"/>
          <p:cNvSpPr/>
          <p:nvPr/>
        </p:nvSpPr>
        <p:spPr>
          <a:xfrm>
            <a:off x="6509880" y="3441600"/>
            <a:ext cx="282204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Задача 1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40" name="Text 6"/>
          <p:cNvSpPr/>
          <p:nvPr/>
        </p:nvSpPr>
        <p:spPr>
          <a:xfrm>
            <a:off x="6509880" y="3929400"/>
            <a:ext cx="70963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Собрать и проанализировать информацию.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41" name="Shape 7"/>
          <p:cNvSpPr/>
          <p:nvPr/>
        </p:nvSpPr>
        <p:spPr>
          <a:xfrm>
            <a:off x="6276600" y="4749840"/>
            <a:ext cx="7563240" cy="1315440"/>
          </a:xfrm>
          <a:prstGeom prst="roundRect">
            <a:avLst>
              <a:gd name="adj" fmla="val 7206"/>
            </a:avLst>
          </a:prstGeom>
          <a:solidFill>
            <a:srgbClr val="31136c"/>
          </a:solidFill>
          <a:ln w="7620">
            <a:solidFill>
              <a:srgbClr val="4a2c8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Text 8"/>
          <p:cNvSpPr/>
          <p:nvPr/>
        </p:nvSpPr>
        <p:spPr>
          <a:xfrm>
            <a:off x="6509880" y="4983120"/>
            <a:ext cx="282204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Задача 2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43" name="Text 9"/>
          <p:cNvSpPr/>
          <p:nvPr/>
        </p:nvSpPr>
        <p:spPr>
          <a:xfrm>
            <a:off x="6509880" y="5471280"/>
            <a:ext cx="70963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Создать Телеграм бота.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44" name="Shape 10"/>
          <p:cNvSpPr/>
          <p:nvPr/>
        </p:nvSpPr>
        <p:spPr>
          <a:xfrm>
            <a:off x="6276600" y="6291360"/>
            <a:ext cx="7563240" cy="1315440"/>
          </a:xfrm>
          <a:prstGeom prst="roundRect">
            <a:avLst>
              <a:gd name="adj" fmla="val 7206"/>
            </a:avLst>
          </a:prstGeom>
          <a:solidFill>
            <a:srgbClr val="31136c"/>
          </a:solidFill>
          <a:ln w="7620">
            <a:solidFill>
              <a:srgbClr val="4a2c8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Text 11"/>
          <p:cNvSpPr/>
          <p:nvPr/>
        </p:nvSpPr>
        <p:spPr>
          <a:xfrm>
            <a:off x="6509880" y="6524640"/>
            <a:ext cx="282204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Задача 3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46" name="Text 12"/>
          <p:cNvSpPr/>
          <p:nvPr/>
        </p:nvSpPr>
        <p:spPr>
          <a:xfrm>
            <a:off x="6509880" y="7012800"/>
            <a:ext cx="7096320" cy="3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01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Запустить бот в эксплуатацию.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47" name="Прямоугольник 16"/>
          <p:cNvSpPr/>
          <p:nvPr/>
        </p:nvSpPr>
        <p:spPr>
          <a:xfrm>
            <a:off x="12753360" y="7619760"/>
            <a:ext cx="1873440" cy="606240"/>
          </a:xfrm>
          <a:prstGeom prst="rect">
            <a:avLst/>
          </a:prstGeom>
          <a:solidFill>
            <a:srgbClr val="0d0b2e"/>
          </a:solidFill>
          <a:ln>
            <a:solidFill>
              <a:srgbClr val="0d0a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249" name="Text 0"/>
          <p:cNvSpPr/>
          <p:nvPr/>
        </p:nvSpPr>
        <p:spPr>
          <a:xfrm>
            <a:off x="6280200" y="868680"/>
            <a:ext cx="56703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f2f0f4"/>
                </a:solidFill>
                <a:latin typeface="Montserrat"/>
                <a:ea typeface="Montserrat"/>
              </a:rPr>
              <a:t>Создание бота</a:t>
            </a:r>
            <a:endParaRPr b="0" lang="ru-RU" sz="4450" spc="-1" strike="noStrike">
              <a:latin typeface="Arial"/>
            </a:endParaRPr>
          </a:p>
        </p:txBody>
      </p:sp>
      <p:pic>
        <p:nvPicPr>
          <p:cNvPr id="250" name="Image 1" descr="preencoded.png"/>
          <p:cNvPicPr/>
          <p:nvPr/>
        </p:nvPicPr>
        <p:blipFill>
          <a:blip r:embed="rId2"/>
          <a:stretch/>
        </p:blipFill>
        <p:spPr>
          <a:xfrm>
            <a:off x="6280200" y="1917360"/>
            <a:ext cx="1133640" cy="1360440"/>
          </a:xfrm>
          <a:prstGeom prst="rect">
            <a:avLst/>
          </a:prstGeom>
          <a:ln w="0">
            <a:noFill/>
          </a:ln>
        </p:spPr>
      </p:pic>
      <p:sp>
        <p:nvSpPr>
          <p:cNvPr id="251" name="Text 1"/>
          <p:cNvSpPr/>
          <p:nvPr/>
        </p:nvSpPr>
        <p:spPr>
          <a:xfrm>
            <a:off x="7754400" y="2144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Получение токена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52" name="Text 2"/>
          <p:cNvSpPr/>
          <p:nvPr/>
        </p:nvSpPr>
        <p:spPr>
          <a:xfrm>
            <a:off x="7754400" y="2634840"/>
            <a:ext cx="6081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Через BotFather.</a:t>
            </a:r>
            <a:endParaRPr b="0" lang="ru-RU" sz="1750" spc="-1" strike="noStrike">
              <a:latin typeface="Arial"/>
            </a:endParaRPr>
          </a:p>
        </p:txBody>
      </p:sp>
      <p:pic>
        <p:nvPicPr>
          <p:cNvPr id="253" name="Image 2" descr="preencoded.png"/>
          <p:cNvPicPr/>
          <p:nvPr/>
        </p:nvPicPr>
        <p:blipFill>
          <a:blip r:embed="rId3"/>
          <a:stretch/>
        </p:blipFill>
        <p:spPr>
          <a:xfrm>
            <a:off x="6280200" y="3278520"/>
            <a:ext cx="1133640" cy="1360440"/>
          </a:xfrm>
          <a:prstGeom prst="rect">
            <a:avLst/>
          </a:prstGeom>
          <a:ln w="0">
            <a:noFill/>
          </a:ln>
        </p:spPr>
      </p:pic>
      <p:sp>
        <p:nvSpPr>
          <p:cNvPr id="254" name="Text 3"/>
          <p:cNvSpPr/>
          <p:nvPr/>
        </p:nvSpPr>
        <p:spPr>
          <a:xfrm>
            <a:off x="7754400" y="35053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Среда разработки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55" name="Text 4"/>
          <p:cNvSpPr/>
          <p:nvPr/>
        </p:nvSpPr>
        <p:spPr>
          <a:xfrm>
            <a:off x="7754400" y="3995640"/>
            <a:ext cx="6081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PyCharm, язык Python.</a:t>
            </a:r>
            <a:endParaRPr b="0" lang="ru-RU" sz="1750" spc="-1" strike="noStrike">
              <a:latin typeface="Arial"/>
            </a:endParaRPr>
          </a:p>
        </p:txBody>
      </p:sp>
      <p:pic>
        <p:nvPicPr>
          <p:cNvPr id="256" name="Image 3" descr="preencoded.png"/>
          <p:cNvPicPr/>
          <p:nvPr/>
        </p:nvPicPr>
        <p:blipFill>
          <a:blip r:embed="rId4"/>
          <a:stretch/>
        </p:blipFill>
        <p:spPr>
          <a:xfrm>
            <a:off x="6280200" y="4639320"/>
            <a:ext cx="1133640" cy="1360440"/>
          </a:xfrm>
          <a:prstGeom prst="rect">
            <a:avLst/>
          </a:prstGeom>
          <a:ln w="0">
            <a:noFill/>
          </a:ln>
        </p:spPr>
      </p:pic>
      <p:sp>
        <p:nvSpPr>
          <p:cNvPr id="257" name="Text 5"/>
          <p:cNvSpPr/>
          <p:nvPr/>
        </p:nvSpPr>
        <p:spPr>
          <a:xfrm>
            <a:off x="7754400" y="48661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Библиотека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58" name="Text 6"/>
          <p:cNvSpPr/>
          <p:nvPr/>
        </p:nvSpPr>
        <p:spPr>
          <a:xfrm>
            <a:off x="7754400" y="5356440"/>
            <a:ext cx="6081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Telebot.</a:t>
            </a:r>
            <a:endParaRPr b="0" lang="ru-RU" sz="1750" spc="-1" strike="noStrike">
              <a:latin typeface="Arial"/>
            </a:endParaRPr>
          </a:p>
        </p:txBody>
      </p:sp>
      <p:pic>
        <p:nvPicPr>
          <p:cNvPr id="259" name="Image 4" descr="preencoded.png"/>
          <p:cNvPicPr/>
          <p:nvPr/>
        </p:nvPicPr>
        <p:blipFill>
          <a:blip r:embed="rId5"/>
          <a:stretch/>
        </p:blipFill>
        <p:spPr>
          <a:xfrm>
            <a:off x="6280200" y="6000120"/>
            <a:ext cx="1133640" cy="1360440"/>
          </a:xfrm>
          <a:prstGeom prst="rect">
            <a:avLst/>
          </a:prstGeom>
          <a:ln w="0">
            <a:noFill/>
          </a:ln>
        </p:spPr>
      </p:pic>
      <p:sp>
        <p:nvSpPr>
          <p:cNvPr id="260" name="Text 7"/>
          <p:cNvSpPr/>
          <p:nvPr/>
        </p:nvSpPr>
        <p:spPr>
          <a:xfrm>
            <a:off x="7754400" y="62269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dcd7e5"/>
                </a:solidFill>
                <a:latin typeface="Montserrat"/>
                <a:ea typeface="Montserrat"/>
              </a:rPr>
              <a:t>Интерфейс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61" name="Text 8"/>
          <p:cNvSpPr/>
          <p:nvPr/>
        </p:nvSpPr>
        <p:spPr>
          <a:xfrm>
            <a:off x="7754400" y="6717240"/>
            <a:ext cx="6081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Команда /start, клавиатура с заданиями.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62" name="Прямоугольник 15"/>
          <p:cNvSpPr/>
          <p:nvPr/>
        </p:nvSpPr>
        <p:spPr>
          <a:xfrm>
            <a:off x="12753360" y="7531920"/>
            <a:ext cx="1873440" cy="694440"/>
          </a:xfrm>
          <a:prstGeom prst="rect">
            <a:avLst/>
          </a:prstGeom>
          <a:solidFill>
            <a:srgbClr val="0d0b2e"/>
          </a:solidFill>
          <a:ln>
            <a:solidFill>
              <a:srgbClr val="0d0a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264" name="Text 0"/>
          <p:cNvSpPr/>
          <p:nvPr/>
        </p:nvSpPr>
        <p:spPr>
          <a:xfrm>
            <a:off x="793800" y="2481840"/>
            <a:ext cx="56703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0" lang="en-US" sz="4450" spc="-1" strike="noStrike">
                <a:solidFill>
                  <a:srgbClr val="f2f0f4"/>
                </a:solidFill>
                <a:latin typeface="Montserrat"/>
                <a:ea typeface="Montserrat"/>
              </a:rPr>
              <a:t>Заключение</a:t>
            </a:r>
            <a:endParaRPr b="0" lang="ru-RU" sz="4450" spc="-1" strike="noStrike">
              <a:latin typeface="Arial"/>
            </a:endParaRPr>
          </a:p>
        </p:txBody>
      </p:sp>
      <p:sp>
        <p:nvSpPr>
          <p:cNvPr id="265" name="Text 1"/>
          <p:cNvSpPr/>
          <p:nvPr/>
        </p:nvSpPr>
        <p:spPr>
          <a:xfrm>
            <a:off x="793800" y="3530520"/>
            <a:ext cx="75560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Создан стабильно функционирующий Телеграм бот.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66" name="Text 2"/>
          <p:cNvSpPr/>
          <p:nvPr/>
        </p:nvSpPr>
        <p:spPr>
          <a:xfrm>
            <a:off x="793800" y="4148640"/>
            <a:ext cx="75560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Одноклассники отзываются о боте положительно.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67" name="Text 3"/>
          <p:cNvSpPr/>
          <p:nvPr/>
        </p:nvSpPr>
        <p:spPr>
          <a:xfrm>
            <a:off x="793800" y="4766760"/>
            <a:ext cx="75560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Все цели и задачи выполнены.</a:t>
            </a:r>
            <a:endParaRPr b="0" lang="ru-RU" sz="1750" spc="-1" strike="noStrike">
              <a:latin typeface="Arial"/>
            </a:endParaRPr>
          </a:p>
        </p:txBody>
      </p:sp>
      <p:sp>
        <p:nvSpPr>
          <p:cNvPr id="268" name="Text 4"/>
          <p:cNvSpPr/>
          <p:nvPr/>
        </p:nvSpPr>
        <p:spPr>
          <a:xfrm>
            <a:off x="793800" y="5384880"/>
            <a:ext cx="75560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cd7e5"/>
                </a:solidFill>
                <a:latin typeface="Heebo Light"/>
                <a:ea typeface="Heebo Light"/>
              </a:rPr>
              <a:t>Я доволен проделанной работой и полученным результатом.</a:t>
            </a:r>
            <a:endParaRPr b="0" lang="ru-RU" sz="1750" spc="-1" strike="noStrike">
              <a:latin typeface="Arial"/>
            </a:endParaRPr>
          </a:p>
        </p:txBody>
      </p:sp>
      <p:pic>
        <p:nvPicPr>
          <p:cNvPr id="269" name="Рисунок 7" descr="Изображение выглядит как текст, Шрифт, Графика, графический дизайн&#10;&#10;Содержимое, созданное ИИ, может быть неверным."/>
          <p:cNvPicPr/>
          <p:nvPr/>
        </p:nvPicPr>
        <p:blipFill>
          <a:blip r:embed="rId2"/>
          <a:stretch/>
        </p:blipFill>
        <p:spPr>
          <a:xfrm>
            <a:off x="8616960" y="0"/>
            <a:ext cx="6011640" cy="822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LibreOffice/7.3.6.2$Linux_X86_64 LibreOffice_project/30$Build-2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2025-02-11T16:33:53Z</dcterms:created>
  <dc:creator>PptxGenJS</dc:creator>
  <dc:description/>
  <dc:language>ru-RU</dc:language>
  <cp:lastModifiedBy>PptxGenJS</cp:lastModifiedBy>
  <dcterms:modified xsi:type="dcterms:W3CDTF">2025-03-09T14:51:06Z</dcterms:modified>
  <cp:revision>20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Произвольный</vt:lpwstr>
  </property>
  <property fmtid="{D5CDD505-2E9C-101B-9397-08002B2CF9AE}" pid="4" name="Slides">
    <vt:i4>5</vt:i4>
  </property>
</Properties>
</file>